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63" r:id="rId4"/>
    <p:sldId id="262" r:id="rId5"/>
    <p:sldId id="264" r:id="rId6"/>
    <p:sldId id="265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8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B6EB-E672-499B-A4EB-52699FB33E10}" type="datetimeFigureOut">
              <a:rPr lang="en-AU" smtClean="0"/>
              <a:t>13/12/2012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FDEF-1EAB-4A55-A5D7-B0AD829683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39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5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-99392"/>
            <a:ext cx="3419872" cy="192367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348880"/>
            <a:ext cx="8229600" cy="348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E4B6-3673-4DEF-A5EE-05022F3335A3}" type="datetimeFigureOut">
              <a:rPr lang="en-US" smtClean="0"/>
              <a:t>12/13/2012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21752-B9FB-41BF-A353-B65DA901847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1181993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Simulated Learning Environments </a:t>
            </a:r>
            <a:endParaRPr lang="en-A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8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Late 2011 HWA invited submissions for funding to support and expand Simulated Learning Environments (SLE). Eastern Health was successful in this endeavour receiving 2.3M.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656184"/>
          </a:xfrm>
        </p:spPr>
        <p:txBody>
          <a:bodyPr/>
          <a:lstStyle/>
          <a:p>
            <a:r>
              <a:rPr lang="en-AU" dirty="0"/>
              <a:t>The project is aligned to the following initiatives: 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584176"/>
          </a:xfrm>
        </p:spPr>
        <p:txBody>
          <a:bodyPr>
            <a:normAutofit fontScale="92500"/>
          </a:bodyPr>
          <a:lstStyle/>
          <a:p>
            <a:pPr lvl="0"/>
            <a:r>
              <a:rPr lang="en-AU" dirty="0"/>
              <a:t>A mobile simulation van – to serve the breathe of EH and be accessible to the broader Eastern Clinical Placement Network (CPN) catchment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221088"/>
            <a:ext cx="2615077" cy="1732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4221090"/>
            <a:ext cx="2615077" cy="173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8" y="4221090"/>
            <a:ext cx="2615077" cy="17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1512168"/>
          </a:xfrm>
        </p:spPr>
        <p:txBody>
          <a:bodyPr/>
          <a:lstStyle/>
          <a:p>
            <a:pPr lvl="0"/>
            <a:r>
              <a:rPr lang="en-AU" dirty="0"/>
              <a:t>Key personal to develop simulation capacity and coordination across the health </a:t>
            </a:r>
            <a:r>
              <a:rPr lang="en-AU" dirty="0" smtClean="0"/>
              <a:t>service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815" y="3912435"/>
            <a:ext cx="1841913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7602"/>
          <a:stretch/>
        </p:blipFill>
        <p:spPr>
          <a:xfrm rot="5400000">
            <a:off x="9540090" y="4360941"/>
            <a:ext cx="2897560" cy="176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91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66667E-6 -0.03148 L 0.39288 -0.0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88889E-6 1.80277E-6 L -0.41823 -0.01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2520280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An interdisciplinary student ward – located at Wantirna</a:t>
            </a:r>
          </a:p>
          <a:p>
            <a:pPr lvl="0"/>
            <a:r>
              <a:rPr lang="en-AU" dirty="0"/>
              <a:t>Simulation training facilities within the proposed education precinct at Wantirna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2" y="4277098"/>
            <a:ext cx="1370749" cy="2436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3" y="4277097"/>
            <a:ext cx="3349761" cy="2360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97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 to 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Mobile simulation van operational</a:t>
            </a:r>
          </a:p>
          <a:p>
            <a:r>
              <a:rPr lang="en-AU" dirty="0" smtClean="0"/>
              <a:t>All major sites across EH now have simulation resources </a:t>
            </a:r>
          </a:p>
          <a:p>
            <a:r>
              <a:rPr lang="en-AU" dirty="0" smtClean="0"/>
              <a:t>$850K spent on equipment</a:t>
            </a:r>
          </a:p>
          <a:p>
            <a:r>
              <a:rPr lang="en-AU" dirty="0" smtClean="0"/>
              <a:t>Stage one of the Wantirna build to be completed in February 2013</a:t>
            </a:r>
          </a:p>
          <a:p>
            <a:r>
              <a:rPr lang="en-AU" dirty="0" smtClean="0"/>
              <a:t>Building internal resources to develop an integrated simulation campaign across EH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from here??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On line booking systems to become effective late January 2013</a:t>
            </a:r>
          </a:p>
          <a:p>
            <a:r>
              <a:rPr lang="en-AU" dirty="0" smtClean="0"/>
              <a:t>Continue to build internal resources to enable  sustainable programs</a:t>
            </a:r>
          </a:p>
          <a:p>
            <a:r>
              <a:rPr lang="en-AU" dirty="0" smtClean="0"/>
              <a:t>Development of an equipment catalogue to showcase resources both internally and externally </a:t>
            </a:r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277</TotalTime>
  <Words>174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Simulated Learning Environments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to Date</vt:lpstr>
      <vt:lpstr>Where to from here??</vt:lpstr>
    </vt:vector>
  </TitlesOfParts>
  <Company>Eastern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HWA Funding</dc:title>
  <dc:creator>naismithj</dc:creator>
  <cp:lastModifiedBy>Scott Readett</cp:lastModifiedBy>
  <cp:revision>30</cp:revision>
  <dcterms:created xsi:type="dcterms:W3CDTF">2012-12-11T02:06:17Z</dcterms:created>
  <dcterms:modified xsi:type="dcterms:W3CDTF">2012-12-12T21:21:06Z</dcterms:modified>
</cp:coreProperties>
</file>