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4" r:id="rId3"/>
    <p:sldId id="265" r:id="rId4"/>
    <p:sldId id="269" r:id="rId5"/>
    <p:sldId id="270" r:id="rId6"/>
    <p:sldId id="271" r:id="rId7"/>
    <p:sldId id="273" r:id="rId8"/>
    <p:sldId id="272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0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7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7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50" name="Rectangle 49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7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7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  <p:sp>
        <p:nvSpPr>
          <p:cNvPr id="89" name="Rectangle 88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7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5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9" y="2316009"/>
            <a:ext cx="305571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5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1"/>
            <a:ext cx="3505200" cy="6239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  <p:sp>
        <p:nvSpPr>
          <p:cNvPr id="58" name="Rectangle 57"/>
          <p:cNvSpPr/>
          <p:nvPr/>
        </p:nvSpPr>
        <p:spPr>
          <a:xfrm>
            <a:off x="905573" y="601884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6"/>
            <a:ext cx="3493664" cy="365125"/>
          </a:xfrm>
        </p:spPr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6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5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1"/>
            <a:ext cx="3505200" cy="6239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3" y="601884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10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2" y="4133089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6"/>
            <a:ext cx="3493664" cy="365125"/>
          </a:xfrm>
        </p:spPr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9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0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1"/>
            <a:ext cx="3505200" cy="6239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4" y="2323653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DECE4B6-3673-4DEF-A5EE-05022F3335A3}" type="datetimeFigureOut">
              <a:rPr lang="en-US" smtClean="0"/>
              <a:t>12/13/2012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2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3A21752-B9FB-41BF-A353-B65DA901847D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Wantirna Education Precinct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207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898" y="163568"/>
            <a:ext cx="2952446" cy="385112"/>
          </a:xfrm>
        </p:spPr>
        <p:txBody>
          <a:bodyPr>
            <a:noAutofit/>
          </a:bodyPr>
          <a:lstStyle/>
          <a:p>
            <a:r>
              <a:rPr lang="en-AU" sz="2000" dirty="0" smtClean="0"/>
              <a:t>Where to from here??</a:t>
            </a:r>
            <a:endParaRPr lang="en-AU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9" y="2276873"/>
            <a:ext cx="6777317" cy="3508977"/>
          </a:xfrm>
        </p:spPr>
        <p:txBody>
          <a:bodyPr/>
          <a:lstStyle/>
          <a:p>
            <a:r>
              <a:rPr lang="en-AU" dirty="0" smtClean="0"/>
              <a:t>Planning and consultations continue</a:t>
            </a:r>
          </a:p>
          <a:p>
            <a:pPr marL="68580" indent="0">
              <a:buNone/>
            </a:pPr>
            <a:r>
              <a:rPr lang="en-AU" dirty="0" smtClean="0"/>
              <a:t> </a:t>
            </a:r>
          </a:p>
          <a:p>
            <a:r>
              <a:rPr lang="en-AU" dirty="0" smtClean="0"/>
              <a:t>Construction to be completed by December 2013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9" y="1700809"/>
            <a:ext cx="6777317" cy="3508977"/>
          </a:xfrm>
        </p:spPr>
        <p:txBody>
          <a:bodyPr/>
          <a:lstStyle/>
          <a:p>
            <a:r>
              <a:rPr lang="en-AU" dirty="0"/>
              <a:t>In 2010 Eastern Health was successful in obtaining capital funding to build a state of the art education precinct at the Wantirna site. The project has evolved and is now a collaboration with Tertiary partners and combined funding.</a:t>
            </a:r>
          </a:p>
          <a:p>
            <a:endParaRPr lang="en-A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-603448"/>
            <a:ext cx="3528392" cy="1143000"/>
          </a:xfrm>
        </p:spPr>
        <p:txBody>
          <a:bodyPr>
            <a:normAutofit/>
          </a:bodyPr>
          <a:lstStyle/>
          <a:p>
            <a:r>
              <a:rPr lang="en-AU" sz="2400" dirty="0" smtClean="0"/>
              <a:t>Progress to date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4" y="1604799"/>
            <a:ext cx="6777317" cy="1824203"/>
          </a:xfrm>
        </p:spPr>
        <p:txBody>
          <a:bodyPr/>
          <a:lstStyle/>
          <a:p>
            <a:r>
              <a:rPr lang="en-AU" dirty="0" smtClean="0"/>
              <a:t>Stage one: Demolition and construction of a 3 bedded simulation centre, incorporating a simulated bathroom 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-603448"/>
            <a:ext cx="3528392" cy="1143000"/>
          </a:xfrm>
        </p:spPr>
        <p:txBody>
          <a:bodyPr>
            <a:normAutofit/>
          </a:bodyPr>
          <a:lstStyle/>
          <a:p>
            <a:r>
              <a:rPr lang="en-AU" sz="2400" dirty="0" smtClean="0"/>
              <a:t>Progress to date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4" y="1604799"/>
            <a:ext cx="6777317" cy="1248139"/>
          </a:xfrm>
        </p:spPr>
        <p:txBody>
          <a:bodyPr/>
          <a:lstStyle/>
          <a:p>
            <a:r>
              <a:rPr lang="en-AU" dirty="0" smtClean="0"/>
              <a:t>Full AV and recording facilities will be incorporated into the construction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140968"/>
            <a:ext cx="4320480" cy="258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9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-603448"/>
            <a:ext cx="3528392" cy="1143000"/>
          </a:xfrm>
        </p:spPr>
        <p:txBody>
          <a:bodyPr>
            <a:normAutofit/>
          </a:bodyPr>
          <a:lstStyle/>
          <a:p>
            <a:r>
              <a:rPr lang="en-AU" sz="2400" dirty="0" smtClean="0"/>
              <a:t>Progress to date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4" y="1220755"/>
            <a:ext cx="5976779" cy="960107"/>
          </a:xfrm>
        </p:spPr>
        <p:txBody>
          <a:bodyPr/>
          <a:lstStyle/>
          <a:p>
            <a:r>
              <a:rPr lang="en-AU" dirty="0" smtClean="0"/>
              <a:t>To be completed in February 2013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51" y="2084852"/>
            <a:ext cx="3888432" cy="365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2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4" y="2323653"/>
            <a:ext cx="6777317" cy="1297369"/>
          </a:xfrm>
        </p:spPr>
        <p:txBody>
          <a:bodyPr>
            <a:normAutofit/>
          </a:bodyPr>
          <a:lstStyle/>
          <a:p>
            <a:r>
              <a:rPr lang="en-AU" dirty="0" smtClean="0"/>
              <a:t>The construction of a two storey multipurpose education precinct</a:t>
            </a:r>
          </a:p>
          <a:p>
            <a:pPr marL="6858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44008" y="-603448"/>
            <a:ext cx="3528392" cy="1143000"/>
          </a:xfrm>
        </p:spPr>
        <p:txBody>
          <a:bodyPr>
            <a:normAutofit/>
          </a:bodyPr>
          <a:lstStyle/>
          <a:p>
            <a:r>
              <a:rPr lang="en-AU" sz="2400" dirty="0" smtClean="0"/>
              <a:t>Stage Two</a:t>
            </a:r>
            <a:endParaRPr lang="en-AU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9000"/>
            <a:ext cx="1302594" cy="308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4" y="2323653"/>
            <a:ext cx="6777317" cy="1393380"/>
          </a:xfrm>
        </p:spPr>
        <p:txBody>
          <a:bodyPr>
            <a:normAutofit/>
          </a:bodyPr>
          <a:lstStyle/>
          <a:p>
            <a:r>
              <a:rPr lang="en-AU" dirty="0" smtClean="0"/>
              <a:t>Incorporating an extra 60 seated lecture theatre</a:t>
            </a:r>
            <a:endParaRPr lang="en-AU" dirty="0"/>
          </a:p>
          <a:p>
            <a:endParaRPr lang="en-AU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44008" y="-603448"/>
            <a:ext cx="3528392" cy="1143000"/>
          </a:xfrm>
        </p:spPr>
        <p:txBody>
          <a:bodyPr>
            <a:normAutofit/>
          </a:bodyPr>
          <a:lstStyle/>
          <a:p>
            <a:r>
              <a:rPr lang="en-AU" sz="2400" dirty="0" smtClean="0"/>
              <a:t>Stage Two</a:t>
            </a:r>
            <a:endParaRPr lang="en-AU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9000"/>
            <a:ext cx="1302594" cy="308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Multipurpose educational spaces including tutorial rooms, meeting rooms and open space areas.</a:t>
            </a:r>
            <a:endParaRPr lang="en-AU" dirty="0"/>
          </a:p>
          <a:p>
            <a:endParaRPr lang="en-AU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44008" y="-603448"/>
            <a:ext cx="3528392" cy="1143000"/>
          </a:xfrm>
        </p:spPr>
        <p:txBody>
          <a:bodyPr>
            <a:normAutofit/>
          </a:bodyPr>
          <a:lstStyle/>
          <a:p>
            <a:r>
              <a:rPr lang="en-AU" sz="2400" dirty="0" smtClean="0"/>
              <a:t>Stage Two</a:t>
            </a:r>
            <a:endParaRPr lang="en-AU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9000"/>
            <a:ext cx="1302594" cy="308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All spaces will be equipped with wireless internet access and integrated AV facilities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44008" y="-603448"/>
            <a:ext cx="3528392" cy="1143000"/>
          </a:xfrm>
        </p:spPr>
        <p:txBody>
          <a:bodyPr>
            <a:normAutofit/>
          </a:bodyPr>
          <a:lstStyle/>
          <a:p>
            <a:r>
              <a:rPr lang="en-AU" sz="2400" dirty="0" smtClean="0"/>
              <a:t>Stage Two</a:t>
            </a:r>
            <a:endParaRPr lang="en-AU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9000"/>
            <a:ext cx="1302594" cy="3087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220</TotalTime>
  <Words>154</Words>
  <Application>Microsoft Office PowerPoint</Application>
  <PresentationFormat>On-screen Show (4:3)</PresentationFormat>
  <Paragraphs>20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Austin</vt:lpstr>
      <vt:lpstr>Wantirna Education Precinct</vt:lpstr>
      <vt:lpstr>PowerPoint Presentation</vt:lpstr>
      <vt:lpstr>Progress to date</vt:lpstr>
      <vt:lpstr>Progress to date</vt:lpstr>
      <vt:lpstr>Progress to date</vt:lpstr>
      <vt:lpstr>Stage Two</vt:lpstr>
      <vt:lpstr>Stage Two</vt:lpstr>
      <vt:lpstr>Stage Two</vt:lpstr>
      <vt:lpstr>Stage Two</vt:lpstr>
      <vt:lpstr>Where to from here??</vt:lpstr>
    </vt:vector>
  </TitlesOfParts>
  <Company>Eastern Health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HWA Funding</dc:title>
  <dc:creator>naismithj</dc:creator>
  <cp:lastModifiedBy>Scott Readett</cp:lastModifiedBy>
  <cp:revision>25</cp:revision>
  <dcterms:created xsi:type="dcterms:W3CDTF">2012-12-11T02:06:17Z</dcterms:created>
  <dcterms:modified xsi:type="dcterms:W3CDTF">2012-12-12T21:20:36Z</dcterms:modified>
</cp:coreProperties>
</file>